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44"/>
  </p:notesMasterIdLst>
  <p:sldIdLst>
    <p:sldId id="268" r:id="rId2"/>
    <p:sldId id="269" r:id="rId3"/>
    <p:sldId id="273" r:id="rId4"/>
    <p:sldId id="270" r:id="rId5"/>
    <p:sldId id="277" r:id="rId6"/>
    <p:sldId id="272" r:id="rId7"/>
    <p:sldId id="278" r:id="rId8"/>
    <p:sldId id="271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8" r:id="rId25"/>
    <p:sldId id="299" r:id="rId26"/>
    <p:sldId id="294" r:id="rId27"/>
    <p:sldId id="295" r:id="rId28"/>
    <p:sldId id="313" r:id="rId29"/>
    <p:sldId id="314" r:id="rId30"/>
    <p:sldId id="296" r:id="rId31"/>
    <p:sldId id="297" r:id="rId32"/>
    <p:sldId id="315" r:id="rId33"/>
    <p:sldId id="316" r:id="rId34"/>
    <p:sldId id="310" r:id="rId35"/>
    <p:sldId id="304" r:id="rId36"/>
    <p:sldId id="308" r:id="rId37"/>
    <p:sldId id="305" r:id="rId38"/>
    <p:sldId id="309" r:id="rId39"/>
    <p:sldId id="306" r:id="rId40"/>
    <p:sldId id="311" r:id="rId41"/>
    <p:sldId id="307" r:id="rId42"/>
    <p:sldId id="312" r:id="rId4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95" autoAdjust="0"/>
    <p:restoredTop sz="90929"/>
  </p:normalViewPr>
  <p:slideViewPr>
    <p:cSldViewPr>
      <p:cViewPr varScale="1">
        <p:scale>
          <a:sx n="95" d="100"/>
          <a:sy n="95" d="100"/>
        </p:scale>
        <p:origin x="57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D780449-57CE-48CE-B122-541B1D30F44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D3E3027B-01D2-4683-A441-1FB4C8671A64}" type="slidenum">
              <a:rPr lang="zh-TW" altLang="en-US" sz="1200" smtClean="0"/>
              <a:pPr/>
              <a:t>21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F0E83F61-F857-4C26-8312-B43D85E693F2}" type="slidenum">
              <a:rPr lang="zh-TW" altLang="en-US" sz="1200" smtClean="0"/>
              <a:pPr/>
              <a:t>30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D1C7EB9F-6415-420A-A4D4-A0CF0F400C84}" type="slidenum">
              <a:rPr lang="zh-TW" altLang="en-US" sz="1200" smtClean="0"/>
              <a:pPr/>
              <a:t>31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EB625D45-23D7-481A-B3C4-31999F4EFA71}" type="slidenum">
              <a:rPr lang="zh-TW" altLang="en-US" sz="1200" smtClean="0"/>
              <a:pPr/>
              <a:t>32</a:t>
            </a:fld>
            <a:endParaRPr lang="zh-TW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6776211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F8CD5FAD-9574-4EAD-8103-8A58CECD1EF6}" type="slidenum">
              <a:rPr lang="zh-TW" altLang="en-US" sz="1200" smtClean="0"/>
              <a:pPr/>
              <a:t>33</a:t>
            </a:fld>
            <a:endParaRPr lang="zh-TW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126135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F241DBC6-B5B1-4E92-8DDF-5C621B366283}" type="slidenum">
              <a:rPr lang="zh-TW" altLang="en-US" sz="1200" smtClean="0"/>
              <a:pPr/>
              <a:t>22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825F83D8-3F06-4D97-AF1B-E8BA55F8B6CD}" type="slidenum">
              <a:rPr lang="zh-TW" altLang="en-US" sz="1200" smtClean="0"/>
              <a:pPr/>
              <a:t>23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EB625D45-23D7-481A-B3C4-31999F4EFA71}" type="slidenum">
              <a:rPr lang="zh-TW" altLang="en-US" sz="1200" smtClean="0"/>
              <a:pPr/>
              <a:t>24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F8CD5FAD-9574-4EAD-8103-8A58CECD1EF6}" type="slidenum">
              <a:rPr lang="zh-TW" altLang="en-US" sz="1200" smtClean="0"/>
              <a:pPr/>
              <a:t>25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A81D2C3E-9954-49CE-98D7-189F459F2C7B}" type="slidenum">
              <a:rPr lang="zh-TW" altLang="en-US" sz="1200" smtClean="0"/>
              <a:pPr/>
              <a:t>26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88E8806C-5E9F-40C5-978D-06867AA6C4F0}" type="slidenum">
              <a:rPr lang="zh-TW" altLang="en-US" sz="1200" smtClean="0"/>
              <a:pPr/>
              <a:t>27</a:t>
            </a:fld>
            <a:endParaRPr lang="zh-TW" altLang="en-US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EB625D45-23D7-481A-B3C4-31999F4EFA71}" type="slidenum">
              <a:rPr lang="zh-TW" altLang="en-US" sz="1200" smtClean="0"/>
              <a:pPr/>
              <a:t>28</a:t>
            </a:fld>
            <a:endParaRPr lang="zh-TW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764635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fld id="{F8CD5FAD-9574-4EAD-8103-8A58CECD1EF6}" type="slidenum">
              <a:rPr lang="zh-TW" altLang="en-US" sz="1200" smtClean="0"/>
              <a:pPr/>
              <a:t>29</a:t>
            </a:fld>
            <a:endParaRPr lang="zh-TW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673604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437 h 1906"/>
                <a:gd name="T4" fmla="*/ 5812 w 5740"/>
                <a:gd name="T5" fmla="*/ 1437 h 1906"/>
                <a:gd name="T6" fmla="*/ 581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36931-54C0-4C7B-82AE-D2C9A3A60E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43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9F9BE-99C6-4311-AA55-1953BE05782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27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E2CD7-3023-481A-8E35-B01C280F529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01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1F2A-1C63-48BF-AA33-921BB8DFF7A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42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A71B0-0178-4F17-846C-089518537BC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004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16798-F2F8-49DC-8FEC-B2BE21CEF26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11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3C27C-CDE8-47BC-8F68-435F142A1B1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939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32B52-D089-41AF-9D11-DC26D6249C4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97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B3CB8-52E6-4F4E-8855-8D6D1415E02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82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D5CEA-DD3E-4704-8D9B-BA8AAC79FD2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42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899FB-78F7-497D-BDBA-2C96EC67687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41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1E9AB09-95F3-4B69-9501-D8A3153B1E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24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4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4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25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437 h 1906"/>
                <a:gd name="T4" fmla="*/ 5812 w 5740"/>
                <a:gd name="T5" fmla="*/ 1437 h 1906"/>
                <a:gd name="T6" fmla="*/ 581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4098"/>
          <p:cNvSpPr txBox="1">
            <a:spLocks noChangeArrowheads="1"/>
          </p:cNvSpPr>
          <p:nvPr/>
        </p:nvSpPr>
        <p:spPr bwMode="auto">
          <a:xfrm>
            <a:off x="0" y="914400"/>
            <a:ext cx="121920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4800" b="1" baseline="30000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274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更高之處</a:t>
            </a:r>
          </a:p>
          <a:p>
            <a:pPr algn="ctr">
              <a:defRPr/>
            </a:pPr>
            <a:r>
              <a:rPr lang="en-US" altLang="zh-TW" sz="48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    Higher Ground</a:t>
            </a:r>
            <a:r>
              <a:rPr lang="en-US" altLang="zh-TW" sz="4800" b="1" dirty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 </a:t>
            </a:r>
            <a:endParaRPr lang="zh-TW" altLang="en-US" sz="4800" b="1" dirty="0">
              <a:solidFill>
                <a:schemeClr val="accent4"/>
              </a:solidFill>
              <a:latin typeface="Bookman Old Style" panose="02050604050505020204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5122"/>
          <p:cNvSpPr txBox="1">
            <a:spLocks noChangeArrowheads="1"/>
          </p:cNvSpPr>
          <p:nvPr/>
        </p:nvSpPr>
        <p:spPr bwMode="auto">
          <a:xfrm>
            <a:off x="0" y="685800"/>
            <a:ext cx="121920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4800" b="1" baseline="30000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491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絕沒有</a:t>
            </a:r>
          </a:p>
          <a:p>
            <a:pPr algn="ctr">
              <a:defRPr/>
            </a:pPr>
            <a:r>
              <a:rPr lang="en-US" altLang="zh-TW" sz="48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 No, Not One</a:t>
            </a:r>
          </a:p>
          <a:p>
            <a:pPr algn="ctr">
              <a:defRPr/>
            </a:pPr>
            <a:r>
              <a:rPr lang="en-US" altLang="zh-TW" sz="4800" b="1" dirty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(Lowly Jesus) </a:t>
            </a:r>
            <a:endParaRPr lang="zh-TW" altLang="en-US" sz="4800" b="1" dirty="0">
              <a:solidFill>
                <a:schemeClr val="accent4"/>
              </a:solidFill>
              <a:latin typeface="Bookman Old Style" panose="020506040505050202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-6350" y="685800"/>
            <a:ext cx="12192000" cy="605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1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無一朋友能像謙卑耶穌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無人能醫我的靈魂痛苦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There’s not a friend like the lowly Jesus, 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No, not one!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None else could heal all our soul’s diseases,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No, not one!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 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  <a:ea typeface="標楷體" pitchFamily="65" charset="-12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50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 耶穌深知我掙扎苦楚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祂要引導直到永久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無一朋友能像謙卑耶穌 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絕沒有 絕沒有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Jesus knows all about our struggles,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He will guide till the day is done;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There’s not a friend like the lowly Jesus,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 No, not one!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 </a:t>
            </a:r>
            <a:r>
              <a:rPr lang="zh-TW" altLang="en-US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 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605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baseline="30000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2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無一朋友像弛這聖這高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無一朋友像祂這柔這好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 friend like Him is so high and holy,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</a:t>
            </a:r>
            <a:r>
              <a:rPr lang="en-US" altLang="zh-HK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</a:t>
            </a:r>
            <a:endParaRPr lang="en-US" altLang="zh-TW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And yet no friend is so meek and lowly,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</a:t>
            </a:r>
            <a:r>
              <a:rPr lang="en-US" altLang="zh-HK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</a:t>
            </a:r>
            <a:r>
              <a:rPr lang="en-US" altLang="zh-HK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!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  <a:ea typeface="標楷體" pitchFamily="65" charset="-12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50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 耶穌深知我掙扎苦楚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祂要引導直到永久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無一朋友能像謙卑耶穌 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絕沒有 絕沒有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Jesus knows all about our struggles,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He will guide till the day is done;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There’s not a friend like the lowly Jesus,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 No, not one!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 </a:t>
            </a:r>
            <a:r>
              <a:rPr lang="zh-TW" altLang="en-US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 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-9525" y="685800"/>
            <a:ext cx="12192000" cy="605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baseline="30000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3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無一時間祂不與我同處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無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一時間祂不用愛眷顧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There’s not an hour that He is not near us,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</a:t>
            </a:r>
            <a:r>
              <a:rPr lang="en-US" altLang="zh-HK" sz="40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</a:t>
            </a:r>
            <a:endParaRPr lang="en-US" altLang="zh-TW" sz="4000" b="1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No night so dark but His love can cheer us,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</a:t>
            </a:r>
            <a:r>
              <a:rPr lang="en-US" altLang="zh-HK" sz="40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</a:t>
            </a:r>
            <a:r>
              <a:rPr lang="en-US" altLang="zh-TW" sz="40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 </a:t>
            </a:r>
            <a:r>
              <a:rPr lang="zh-TW" altLang="en-US" sz="40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 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50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 耶穌深知我掙扎苦楚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祂要引導直到永久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無一朋友能像謙卑耶穌 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絕沒有 絕沒有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Jesus knows all about our struggles,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He will guide till the day is done;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There’s not a friend like the lowly Jesus,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 No, not one!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 </a:t>
            </a:r>
            <a:r>
              <a:rPr lang="zh-TW" altLang="en-US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 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605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baseline="30000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4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有無聖徒被這朋友所欺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有無朋友被這救主所棄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Did ever saint find this Friend forsake him?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</a:t>
            </a:r>
            <a:r>
              <a:rPr lang="en-US" altLang="zh-HK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</a:t>
            </a:r>
            <a:endParaRPr lang="en-US" altLang="zh-TW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Or sinner find that He would not take him?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</a:t>
            </a:r>
            <a:r>
              <a:rPr lang="en-US" altLang="zh-HK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  <a:ea typeface="標楷體" pitchFamily="65" charset="-12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50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 耶穌深知我掙扎苦楚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祂要引導直到永久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無一朋友能像謙卑耶穌 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絕沒有 絕沒有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Jesus knows all about our struggles,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He will guide till the day is done;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There’s not a friend like the lowly Jesus,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 No, not one!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 </a:t>
            </a:r>
            <a:r>
              <a:rPr lang="zh-TW" altLang="en-US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 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9525" y="685800"/>
            <a:ext cx="12192000" cy="605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baseline="30000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5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有無恩賜比這救主更奇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有無信徒祂不能救到底 </a:t>
            </a:r>
            <a:endParaRPr lang="en-US" altLang="zh-TW" sz="4800" b="1" dirty="0" smtClean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</a:t>
            </a: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沒有 絕沒有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Was </a:t>
            </a:r>
            <a:r>
              <a:rPr lang="en-US" altLang="zh-TW" sz="4000" b="1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e’er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 a gift like the Savior given?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</a:t>
            </a:r>
            <a:r>
              <a:rPr lang="en-US" altLang="zh-HK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</a:t>
            </a:r>
            <a:endParaRPr lang="en-US" altLang="zh-TW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Will He refuse us a home in heaven?</a:t>
            </a:r>
          </a:p>
          <a:p>
            <a:pPr algn="ctr" fontAlgn="b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</a:t>
            </a:r>
            <a:r>
              <a:rPr lang="en-US" altLang="zh-HK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 No, not one!</a:t>
            </a:r>
            <a:endParaRPr lang="zh-TW" altLang="en-US" sz="3800" b="1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1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我今面向高處直登 天天努力 天天上升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在我途中 我惟禱祝 使我立足更高之處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I’m pressing on the upward way,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New heights I’m gaining </a:t>
            </a:r>
            <a:r>
              <a:rPr lang="en-US" altLang="zh-TW" sz="4000" b="1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ev’ry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 day;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Still praying as I’m onward bound,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“Lord, plant my feet on higher ground.”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50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 耶穌深知我掙扎苦楚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祂要引導直到永久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無一朋友能像謙卑耶穌 </a:t>
            </a:r>
          </a:p>
          <a:p>
            <a:pPr algn="ctr" fontAlgn="b">
              <a:defRPr/>
            </a:pPr>
            <a:r>
              <a:rPr lang="zh-TW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絕沒有 絕沒有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Jesus knows all about our struggles,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He will guide till the day is done;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There’s not a friend like the lowly Jesus,</a:t>
            </a:r>
          </a:p>
          <a:p>
            <a:pPr algn="ctr"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No, not one!  No, not one!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 </a:t>
            </a:r>
            <a:r>
              <a:rPr lang="zh-TW" altLang="en-US" sz="40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標楷體" pitchFamily="65" charset="-120"/>
              </a:rPr>
              <a:t> 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122"/>
          <p:cNvSpPr txBox="1">
            <a:spLocks noChangeArrowheads="1"/>
          </p:cNvSpPr>
          <p:nvPr/>
        </p:nvSpPr>
        <p:spPr bwMode="auto">
          <a:xfrm>
            <a:off x="1524000" y="685800"/>
            <a:ext cx="9144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585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我的道路</a:t>
            </a:r>
          </a:p>
          <a:p>
            <a:pPr algn="ctr">
              <a:defRPr/>
            </a:pPr>
            <a:r>
              <a:rPr lang="en-US" altLang="zh-TW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 </a:t>
            </a: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DFKaiShu Std W5" panose="03000500000000000000" pitchFamily="66" charset="-120"/>
              </a:rPr>
              <a:t>The Path I Travel</a:t>
            </a:r>
          </a:p>
          <a:p>
            <a:pPr algn="ctr"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DFKaiShu Std W5" panose="03000500000000000000" pitchFamily="66" charset="-120"/>
              </a:rPr>
              <a:t>(</a:t>
            </a:r>
            <a:r>
              <a:rPr lang="en-US" altLang="zh-TW" sz="4400" b="1" dirty="0" err="1" smtClean="0">
                <a:solidFill>
                  <a:schemeClr val="accent4"/>
                </a:solidFill>
                <a:latin typeface="Bookman Old Style" panose="02050604050505020204" pitchFamily="18" charset="0"/>
                <a:ea typeface="DFKaiShu Std W5" panose="03000500000000000000" pitchFamily="66" charset="-120"/>
              </a:rPr>
              <a:t>Shadowless</a:t>
            </a: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  <a:ea typeface="DFKaiShu Std W5" panose="03000500000000000000" pitchFamily="66" charset="-120"/>
              </a:rPr>
              <a:t> Communion)</a:t>
            </a:r>
            <a:endParaRPr lang="zh-TW" altLang="en-US" sz="4400" b="1" dirty="0" smtClean="0">
              <a:solidFill>
                <a:schemeClr val="accent4"/>
              </a:solidFill>
              <a:latin typeface="Bookman Old Style" panose="02050604050505020204" pitchFamily="18" charset="0"/>
              <a:ea typeface="DFKaiShu Std W5" panose="03000500000000000000" pitchFamily="66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1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如果我的道路 引我去受苦</a:t>
            </a:r>
          </a:p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如果祢是命定 要我歷艱辛</a:t>
            </a:r>
          </a:p>
          <a:p>
            <a:pPr algn="ctr">
              <a:lnSpc>
                <a:spcPct val="120000"/>
              </a:lnSpc>
              <a:defRPr/>
            </a:pPr>
            <a:r>
              <a:rPr lang="zh-TW" altLang="en-US" sz="3400" b="1" dirty="0" smtClean="0">
                <a:solidFill>
                  <a:schemeClr val="accent4"/>
                </a:solidFill>
                <a:ea typeface="標楷體" pitchFamily="65" charset="-120"/>
              </a:rPr>
              <a:t> </a:t>
            </a: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If the path I travel 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Lead me to the Cross,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If the way Thou </a:t>
            </a:r>
            <a:r>
              <a:rPr lang="en-US" altLang="zh-TW" sz="4400" b="1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choosest</a:t>
            </a: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Lead to pain and loss,</a:t>
            </a:r>
            <a:endParaRPr lang="zh-TW" altLang="en-US" sz="4400" b="1" dirty="0" smtClean="0">
              <a:solidFill>
                <a:schemeClr val="accent4"/>
              </a:solidFill>
              <a:latin typeface="Bookman Old Style" panose="02050604050505020204" pitchFamily="18" charset="0"/>
              <a:ea typeface="標楷體" pitchFamily="65" charset="-12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就願祢我從茲 交通益親摯</a:t>
            </a:r>
          </a:p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時也刻也無間 彌久彌香甜</a:t>
            </a:r>
          </a:p>
          <a:p>
            <a:pPr algn="ctr">
              <a:lnSpc>
                <a:spcPct val="120000"/>
              </a:lnSpc>
              <a:defRPr/>
            </a:pPr>
            <a:r>
              <a:rPr lang="zh-TW" altLang="en-US" sz="3400" b="1" dirty="0" smtClean="0">
                <a:solidFill>
                  <a:schemeClr val="accent4"/>
                </a:solidFill>
                <a:ea typeface="標楷體" pitchFamily="65" charset="-120"/>
              </a:rPr>
              <a:t> </a:t>
            </a: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Let the compensation 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Daily, hourly, be 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Shadowless</a:t>
            </a: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 communion, 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Blessed Lord with Thee. </a:t>
            </a:r>
            <a:endParaRPr lang="zh-TW" altLang="en-US" sz="44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  <p:sp>
        <p:nvSpPr>
          <p:cNvPr id="30725" name="Rectangle 1"/>
          <p:cNvSpPr>
            <a:spLocks noChangeArrowheads="1"/>
          </p:cNvSpPr>
          <p:nvPr/>
        </p:nvSpPr>
        <p:spPr bwMode="auto">
          <a:xfrm>
            <a:off x="0" y="741978"/>
            <a:ext cx="121920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42703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ts val="3063"/>
              </a:spcBef>
              <a:buClrTx/>
              <a:buSzTx/>
              <a:buFontTx/>
              <a:buNone/>
            </a:pPr>
            <a:r>
              <a:rPr lang="en-US" altLang="en-US" sz="3600" b="1" i="1" dirty="0" smtClean="0">
                <a:latin typeface="Bookman Old Style" panose="02050604050505020204" pitchFamily="18" charset="0"/>
              </a:rPr>
              <a:t>(Chorus </a:t>
            </a:r>
            <a:r>
              <a:rPr lang="ja-JP" altLang="en-US" sz="36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副歌</a:t>
            </a:r>
            <a:r>
              <a:rPr lang="en-US" altLang="en-US" sz="3600" b="1" i="1" dirty="0" smtClean="0">
                <a:latin typeface="Bookman Old Style" panose="02050604050505020204" pitchFamily="18" charset="0"/>
              </a:rPr>
              <a:t>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時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也刻也無間，與主相交甜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如果是祢命定，求許我所願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4400" b="1" dirty="0" err="1">
                <a:latin typeface="Bookman Old Style" panose="02050604050505020204" pitchFamily="18" charset="0"/>
              </a:rPr>
              <a:t>Shadowless</a:t>
            </a:r>
            <a:r>
              <a:rPr lang="en-US" altLang="en-US" sz="4400" b="1" dirty="0">
                <a:latin typeface="Bookman Old Style" panose="02050604050505020204" pitchFamily="18" charset="0"/>
              </a:rPr>
              <a:t> communion, </a:t>
            </a:r>
            <a:br>
              <a:rPr lang="en-US" altLang="en-US" sz="4400" b="1" dirty="0">
                <a:latin typeface="Bookman Old Style" panose="02050604050505020204" pitchFamily="18" charset="0"/>
              </a:rPr>
            </a:br>
            <a:r>
              <a:rPr lang="en-US" altLang="en-US" sz="4400" b="1" dirty="0">
                <a:latin typeface="Bookman Old Style" panose="02050604050505020204" pitchFamily="18" charset="0"/>
              </a:rPr>
              <a:t>O my Lord, with Thee</a:t>
            </a:r>
          </a:p>
          <a:p>
            <a:pPr algn="ctr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4400" b="1" dirty="0">
                <a:latin typeface="Bookman Old Style" panose="02050604050505020204" pitchFamily="18" charset="0"/>
              </a:rPr>
              <a:t>If that's the way Thou </a:t>
            </a:r>
            <a:r>
              <a:rPr lang="en-US" altLang="en-US" sz="4400" b="1" dirty="0" err="1">
                <a:latin typeface="Bookman Old Style" panose="02050604050505020204" pitchFamily="18" charset="0"/>
              </a:rPr>
              <a:t>choosest</a:t>
            </a:r>
            <a:r>
              <a:rPr lang="en-US" altLang="en-US" sz="4400" b="1" dirty="0">
                <a:latin typeface="Bookman Old Style" panose="02050604050505020204" pitchFamily="18" charset="0"/>
              </a:rPr>
              <a:t> </a:t>
            </a:r>
            <a:br>
              <a:rPr lang="en-US" altLang="en-US" sz="4400" b="1" dirty="0">
                <a:latin typeface="Bookman Old Style" panose="02050604050505020204" pitchFamily="18" charset="0"/>
              </a:rPr>
            </a:br>
            <a:r>
              <a:rPr lang="en-US" altLang="en-US" sz="4400" b="1" dirty="0">
                <a:latin typeface="Bookman Old Style" panose="02050604050505020204" pitchFamily="18" charset="0"/>
              </a:rPr>
              <a:t>do bear with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  <p:sp>
        <p:nvSpPr>
          <p:cNvPr id="32773" name="Rectangle 1"/>
          <p:cNvSpPr>
            <a:spLocks noChangeArrowheads="1"/>
          </p:cNvSpPr>
          <p:nvPr/>
        </p:nvSpPr>
        <p:spPr bwMode="auto">
          <a:xfrm>
            <a:off x="0" y="685800"/>
            <a:ext cx="12192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42703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就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願祢我</a:t>
            </a: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從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茲</a:t>
            </a: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，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交通永親摯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時也刻也無間，彌久彌香甜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latin typeface="Bookman Old Style" panose="02050604050505020204" pitchFamily="18" charset="0"/>
              </a:rPr>
              <a:t>Let my compensation daily and always be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Bookman Old Style" panose="02050604050505020204" pitchFamily="18" charset="0"/>
              </a:rPr>
              <a:t>Shadowless</a:t>
            </a:r>
            <a:r>
              <a:rPr lang="en-US" altLang="en-US" sz="4000" b="1" dirty="0">
                <a:latin typeface="Bookman Old Style" panose="02050604050505020204" pitchFamily="18" charset="0"/>
              </a:rPr>
              <a:t> communion, </a:t>
            </a:r>
            <a:br>
              <a:rPr lang="en-US" altLang="en-US" sz="4000" b="1" dirty="0">
                <a:latin typeface="Bookman Old Style" panose="02050604050505020204" pitchFamily="18" charset="0"/>
              </a:rPr>
            </a:br>
            <a:r>
              <a:rPr lang="en-US" altLang="en-US" sz="4000" b="1" dirty="0">
                <a:latin typeface="Bookman Old Style" panose="02050604050505020204" pitchFamily="18" charset="0"/>
              </a:rPr>
              <a:t>Blessed Lord, with Thee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2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如果地樂消減 求祢多給天</a:t>
            </a:r>
          </a:p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雖然心可傷痛 願靈仍讚頌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If there’s less of earth joy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Give, Lord, more of </a:t>
            </a:r>
            <a:r>
              <a:rPr lang="en-US" altLang="zh-TW" sz="4400" b="1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heav’n</a:t>
            </a: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.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Let the spirit praise Thee,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Though the heart be </a:t>
            </a:r>
            <a:r>
              <a:rPr lang="en-US" altLang="zh-TW" sz="4400" b="1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riv’n</a:t>
            </a: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;</a:t>
            </a:r>
            <a:endParaRPr lang="zh-TW" altLang="en-US" sz="44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地的香甜聯結 若因祢分裂</a:t>
            </a:r>
          </a:p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就願祢我之間 聯結更香甜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If sweet earthly ties, Lord,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Break at Thy decree,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Let the tie that binds us,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Closer, sweeter be.</a:t>
            </a:r>
          </a:p>
          <a:p>
            <a:pPr algn="ctr">
              <a:defRPr/>
            </a:pPr>
            <a:endParaRPr lang="zh-TW" altLang="en-US" sz="3400" b="1" dirty="0" smtClean="0">
              <a:solidFill>
                <a:schemeClr val="accent4"/>
              </a:solidFill>
              <a:ea typeface="標楷體" pitchFamily="65" charset="-12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  <p:sp>
        <p:nvSpPr>
          <p:cNvPr id="30725" name="Rectangle 1"/>
          <p:cNvSpPr>
            <a:spLocks noChangeArrowheads="1"/>
          </p:cNvSpPr>
          <p:nvPr/>
        </p:nvSpPr>
        <p:spPr bwMode="auto">
          <a:xfrm>
            <a:off x="0" y="741978"/>
            <a:ext cx="121920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42703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ts val="3063"/>
              </a:spcBef>
              <a:buClrTx/>
              <a:buSzTx/>
              <a:buFontTx/>
              <a:buNone/>
            </a:pPr>
            <a:r>
              <a:rPr lang="en-US" altLang="en-US" sz="3600" b="1" i="1" dirty="0" smtClean="0">
                <a:latin typeface="Bookman Old Style" panose="02050604050505020204" pitchFamily="18" charset="0"/>
              </a:rPr>
              <a:t>(Chorus </a:t>
            </a:r>
            <a:r>
              <a:rPr lang="ja-JP" altLang="en-US" sz="36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副歌</a:t>
            </a:r>
            <a:r>
              <a:rPr lang="en-US" altLang="en-US" sz="3600" b="1" i="1" dirty="0" smtClean="0">
                <a:latin typeface="Bookman Old Style" panose="02050604050505020204" pitchFamily="18" charset="0"/>
              </a:rPr>
              <a:t>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時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也刻也無間，與主相交甜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如果是祢命定，求許我所願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4400" b="1" dirty="0" err="1">
                <a:latin typeface="Bookman Old Style" panose="02050604050505020204" pitchFamily="18" charset="0"/>
              </a:rPr>
              <a:t>Shadowless</a:t>
            </a:r>
            <a:r>
              <a:rPr lang="en-US" altLang="en-US" sz="4400" b="1" dirty="0">
                <a:latin typeface="Bookman Old Style" panose="02050604050505020204" pitchFamily="18" charset="0"/>
              </a:rPr>
              <a:t> communion, </a:t>
            </a:r>
            <a:br>
              <a:rPr lang="en-US" altLang="en-US" sz="4400" b="1" dirty="0">
                <a:latin typeface="Bookman Old Style" panose="02050604050505020204" pitchFamily="18" charset="0"/>
              </a:rPr>
            </a:br>
            <a:r>
              <a:rPr lang="en-US" altLang="en-US" sz="4400" b="1" dirty="0">
                <a:latin typeface="Bookman Old Style" panose="02050604050505020204" pitchFamily="18" charset="0"/>
              </a:rPr>
              <a:t>O my Lord, with Thee</a:t>
            </a:r>
          </a:p>
          <a:p>
            <a:pPr algn="ctr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4400" b="1" dirty="0">
                <a:latin typeface="Bookman Old Style" panose="02050604050505020204" pitchFamily="18" charset="0"/>
              </a:rPr>
              <a:t>If that's the way Thou </a:t>
            </a:r>
            <a:r>
              <a:rPr lang="en-US" altLang="en-US" sz="4400" b="1" dirty="0" err="1">
                <a:latin typeface="Bookman Old Style" panose="02050604050505020204" pitchFamily="18" charset="0"/>
              </a:rPr>
              <a:t>choosest</a:t>
            </a:r>
            <a:r>
              <a:rPr lang="en-US" altLang="en-US" sz="4400" b="1" dirty="0">
                <a:latin typeface="Bookman Old Style" panose="02050604050505020204" pitchFamily="18" charset="0"/>
              </a:rPr>
              <a:t> </a:t>
            </a:r>
            <a:br>
              <a:rPr lang="en-US" altLang="en-US" sz="4400" b="1" dirty="0">
                <a:latin typeface="Bookman Old Style" panose="02050604050505020204" pitchFamily="18" charset="0"/>
              </a:rPr>
            </a:br>
            <a:r>
              <a:rPr lang="en-US" altLang="en-US" sz="4400" b="1" dirty="0">
                <a:latin typeface="Bookman Old Style" panose="02050604050505020204" pitchFamily="18" charset="0"/>
              </a:rPr>
              <a:t>do bear with me</a:t>
            </a:r>
          </a:p>
        </p:txBody>
      </p:sp>
    </p:spTree>
    <p:extLst>
      <p:ext uri="{BB962C8B-B14F-4D97-AF65-F5344CB8AC3E}">
        <p14:creationId xmlns:p14="http://schemas.microsoft.com/office/powerpoint/2010/main" val="318671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  <p:sp>
        <p:nvSpPr>
          <p:cNvPr id="32773" name="Rectangle 1"/>
          <p:cNvSpPr>
            <a:spLocks noChangeArrowheads="1"/>
          </p:cNvSpPr>
          <p:nvPr/>
        </p:nvSpPr>
        <p:spPr bwMode="auto">
          <a:xfrm>
            <a:off x="0" y="685800"/>
            <a:ext cx="12192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42703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就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願祢我</a:t>
            </a: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從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茲</a:t>
            </a: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，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交通永親摯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時也刻也無間，彌久彌香甜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latin typeface="Bookman Old Style" panose="02050604050505020204" pitchFamily="18" charset="0"/>
              </a:rPr>
              <a:t>Let my compensation daily and always be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Bookman Old Style" panose="02050604050505020204" pitchFamily="18" charset="0"/>
              </a:rPr>
              <a:t>Shadowless</a:t>
            </a:r>
            <a:r>
              <a:rPr lang="en-US" altLang="en-US" sz="4000" b="1" dirty="0">
                <a:latin typeface="Bookman Old Style" panose="02050604050505020204" pitchFamily="18" charset="0"/>
              </a:rPr>
              <a:t> communion, </a:t>
            </a:r>
            <a:br>
              <a:rPr lang="en-US" altLang="en-US" sz="4000" b="1" dirty="0">
                <a:latin typeface="Bookman Old Style" panose="02050604050505020204" pitchFamily="18" charset="0"/>
              </a:rPr>
            </a:br>
            <a:r>
              <a:rPr lang="en-US" altLang="en-US" sz="4000" b="1" dirty="0">
                <a:latin typeface="Bookman Old Style" panose="02050604050505020204" pitchFamily="18" charset="0"/>
              </a:rPr>
              <a:t>Blessed Lord, with Thee</a:t>
            </a:r>
          </a:p>
        </p:txBody>
      </p:sp>
    </p:spTree>
    <p:extLst>
      <p:ext uri="{BB962C8B-B14F-4D97-AF65-F5344CB8AC3E}">
        <p14:creationId xmlns:p14="http://schemas.microsoft.com/office/powerpoint/2010/main" val="186406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zh-TW" altLang="en-US" sz="3800" b="1" dirty="0" smtClean="0">
                <a:solidFill>
                  <a:schemeClr val="accent4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*主 扶持我 使我上升 憑信站立天的高峰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更高生活我已可睹 使我立足更高之處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3400" b="1" dirty="0" smtClean="0">
                <a:solidFill>
                  <a:schemeClr val="accent4"/>
                </a:solidFill>
              </a:rPr>
              <a:t> 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Lord, lift me up and let me stand,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By faith, on Heaven’s tableland,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 higher plane than I have found;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Lord, plant my feet on higher ground. 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3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這路雖然孤單 求祢作我伴</a:t>
            </a:r>
          </a:p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用祢笑容鼓舞 我來盡前途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Lonely through the pathway,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Cheer it with Thy smile,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Be Thou my companion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Through earth’s little while;</a:t>
            </a:r>
            <a:endParaRPr lang="zh-TW" altLang="en-US" sz="4000" b="1" dirty="0" smtClean="0">
              <a:solidFill>
                <a:srgbClr val="FFFF00"/>
              </a:solidFill>
              <a:latin typeface="文新字海-中楷" pitchFamily="2" charset="-120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700088"/>
            <a:ext cx="12192000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主我靠祢恩力 盼望能無己</a:t>
            </a:r>
          </a:p>
          <a:p>
            <a:pPr algn="ctr">
              <a:lnSpc>
                <a:spcPct val="12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作一潔淨器皿 流出祢生命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Selfless may I live, Lord,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By Thy grace to be,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Just a cleansed channel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zh-TW" sz="44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For Thy life through me.</a:t>
            </a:r>
            <a:endParaRPr lang="zh-TW" altLang="en-US" sz="4000" b="1" dirty="0" smtClean="0">
              <a:solidFill>
                <a:srgbClr val="FFFF00"/>
              </a:solidFill>
              <a:latin typeface="文新字海-中楷" pitchFamily="2" charset="-12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  <p:sp>
        <p:nvSpPr>
          <p:cNvPr id="30725" name="Rectangle 1"/>
          <p:cNvSpPr>
            <a:spLocks noChangeArrowheads="1"/>
          </p:cNvSpPr>
          <p:nvPr/>
        </p:nvSpPr>
        <p:spPr bwMode="auto">
          <a:xfrm>
            <a:off x="0" y="741978"/>
            <a:ext cx="121920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42703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ts val="3063"/>
              </a:spcBef>
              <a:buClrTx/>
              <a:buSzTx/>
              <a:buFontTx/>
              <a:buNone/>
            </a:pPr>
            <a:r>
              <a:rPr lang="en-US" altLang="en-US" sz="3600" b="1" i="1" dirty="0" smtClean="0">
                <a:latin typeface="Bookman Old Style" panose="02050604050505020204" pitchFamily="18" charset="0"/>
              </a:rPr>
              <a:t>(Chorus </a:t>
            </a:r>
            <a:r>
              <a:rPr lang="ja-JP" altLang="en-US" sz="36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副歌</a:t>
            </a:r>
            <a:r>
              <a:rPr lang="en-US" altLang="en-US" sz="3600" b="1" i="1" dirty="0" smtClean="0">
                <a:latin typeface="Bookman Old Style" panose="02050604050505020204" pitchFamily="18" charset="0"/>
              </a:rPr>
              <a:t>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時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也刻也無間，與主相交甜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如果是祢命定，求許我所願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4400" b="1" dirty="0" err="1">
                <a:latin typeface="Bookman Old Style" panose="02050604050505020204" pitchFamily="18" charset="0"/>
              </a:rPr>
              <a:t>Shadowless</a:t>
            </a:r>
            <a:r>
              <a:rPr lang="en-US" altLang="en-US" sz="4400" b="1" dirty="0">
                <a:latin typeface="Bookman Old Style" panose="02050604050505020204" pitchFamily="18" charset="0"/>
              </a:rPr>
              <a:t> communion, </a:t>
            </a:r>
            <a:br>
              <a:rPr lang="en-US" altLang="en-US" sz="4400" b="1" dirty="0">
                <a:latin typeface="Bookman Old Style" panose="02050604050505020204" pitchFamily="18" charset="0"/>
              </a:rPr>
            </a:br>
            <a:r>
              <a:rPr lang="en-US" altLang="en-US" sz="4400" b="1" dirty="0">
                <a:latin typeface="Bookman Old Style" panose="02050604050505020204" pitchFamily="18" charset="0"/>
              </a:rPr>
              <a:t>O my Lord, with Thee</a:t>
            </a:r>
          </a:p>
          <a:p>
            <a:pPr algn="ctr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4400" b="1" dirty="0">
                <a:latin typeface="Bookman Old Style" panose="02050604050505020204" pitchFamily="18" charset="0"/>
              </a:rPr>
              <a:t>If that's the way Thou </a:t>
            </a:r>
            <a:r>
              <a:rPr lang="en-US" altLang="en-US" sz="4400" b="1" dirty="0" err="1">
                <a:latin typeface="Bookman Old Style" panose="02050604050505020204" pitchFamily="18" charset="0"/>
              </a:rPr>
              <a:t>choosest</a:t>
            </a:r>
            <a:r>
              <a:rPr lang="en-US" altLang="en-US" sz="4400" b="1" dirty="0">
                <a:latin typeface="Bookman Old Style" panose="02050604050505020204" pitchFamily="18" charset="0"/>
              </a:rPr>
              <a:t> </a:t>
            </a:r>
            <a:br>
              <a:rPr lang="en-US" altLang="en-US" sz="4400" b="1" dirty="0">
                <a:latin typeface="Bookman Old Style" panose="02050604050505020204" pitchFamily="18" charset="0"/>
              </a:rPr>
            </a:br>
            <a:r>
              <a:rPr lang="en-US" altLang="en-US" sz="4400" b="1" dirty="0">
                <a:latin typeface="Bookman Old Style" panose="02050604050505020204" pitchFamily="18" charset="0"/>
              </a:rPr>
              <a:t>do bear with me</a:t>
            </a:r>
          </a:p>
        </p:txBody>
      </p:sp>
    </p:spTree>
    <p:extLst>
      <p:ext uri="{BB962C8B-B14F-4D97-AF65-F5344CB8AC3E}">
        <p14:creationId xmlns:p14="http://schemas.microsoft.com/office/powerpoint/2010/main" val="273477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  <p:sp>
        <p:nvSpPr>
          <p:cNvPr id="32773" name="Rectangle 1"/>
          <p:cNvSpPr>
            <a:spLocks noChangeArrowheads="1"/>
          </p:cNvSpPr>
          <p:nvPr/>
        </p:nvSpPr>
        <p:spPr bwMode="auto">
          <a:xfrm>
            <a:off x="0" y="685800"/>
            <a:ext cx="12192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427038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427038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427038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4270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就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願祢我</a:t>
            </a: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從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茲</a:t>
            </a:r>
            <a:r>
              <a:rPr lang="zh-CN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，</a:t>
            </a: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交通永親摯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 dirty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時也刻也無間，彌久彌香甜</a:t>
            </a:r>
            <a:endParaRPr lang="en-US" altLang="en-US" sz="4800" b="1" dirty="0">
              <a:solidFill>
                <a:schemeClr val="accent4"/>
              </a:solidFill>
              <a:latin typeface="DFKaiShu Std W5" panose="03000500000000000000" pitchFamily="66" charset="-120"/>
              <a:ea typeface="DFKaiShu Std W5" panose="03000500000000000000" pitchFamily="66" charset="-12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latin typeface="Bookman Old Style" panose="02050604050505020204" pitchFamily="18" charset="0"/>
              </a:rPr>
              <a:t>Let my compensation daily and always be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Bookman Old Style" panose="02050604050505020204" pitchFamily="18" charset="0"/>
              </a:rPr>
              <a:t>Shadowless</a:t>
            </a:r>
            <a:r>
              <a:rPr lang="en-US" altLang="en-US" sz="4000" b="1" dirty="0">
                <a:latin typeface="Bookman Old Style" panose="02050604050505020204" pitchFamily="18" charset="0"/>
              </a:rPr>
              <a:t> communion, </a:t>
            </a:r>
            <a:br>
              <a:rPr lang="en-US" altLang="en-US" sz="4000" b="1" dirty="0">
                <a:latin typeface="Bookman Old Style" panose="02050604050505020204" pitchFamily="18" charset="0"/>
              </a:rPr>
            </a:br>
            <a:r>
              <a:rPr lang="en-US" altLang="en-US" sz="4000" b="1" dirty="0">
                <a:latin typeface="Bookman Old Style" panose="02050604050505020204" pitchFamily="18" charset="0"/>
              </a:rPr>
              <a:t>Blessed Lord, with Thee</a:t>
            </a:r>
          </a:p>
        </p:txBody>
      </p:sp>
    </p:spTree>
    <p:extLst>
      <p:ext uri="{BB962C8B-B14F-4D97-AF65-F5344CB8AC3E}">
        <p14:creationId xmlns:p14="http://schemas.microsoft.com/office/powerpoint/2010/main" val="180928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Gos Prayer"/>
          <p:cNvSpPr txBox="1">
            <a:spLocks/>
          </p:cNvSpPr>
          <p:nvPr/>
        </p:nvSpPr>
        <p:spPr>
          <a:xfrm>
            <a:off x="22225" y="1219200"/>
            <a:ext cx="12192000" cy="912813"/>
          </a:xfrm>
          <a:prstGeom prst="rect">
            <a:avLst/>
          </a:prstGeom>
        </p:spPr>
        <p:txBody>
          <a:bodyPr/>
          <a:lstStyle>
            <a:lvl1pPr algn="ctr" defTabSz="375694" rtl="0" fontAlgn="base">
              <a:spcBef>
                <a:spcPts val="1700"/>
              </a:spcBef>
              <a:spcAft>
                <a:spcPct val="0"/>
              </a:spcAft>
              <a:defRPr sz="3839" b="1" kern="1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</a:rPr>
              <a:t>LOGOS Prayer</a:t>
            </a:r>
            <a:endParaRPr lang="en-US" dirty="0">
              <a:solidFill>
                <a:schemeClr val="accent4"/>
              </a:solidFill>
              <a:effectLst/>
              <a:latin typeface="Bookman Old Style" panose="02050604050505020204" pitchFamily="18" charset="0"/>
            </a:endParaRPr>
          </a:p>
        </p:txBody>
      </p:sp>
      <p:pic>
        <p:nvPicPr>
          <p:cNvPr id="51203" name="maxresdefault.jpg" descr="maxresdefaul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28" b="26509"/>
          <a:stretch>
            <a:fillRect/>
          </a:stretch>
        </p:blipFill>
        <p:spPr bwMode="auto">
          <a:xfrm>
            <a:off x="3770313" y="2819400"/>
            <a:ext cx="4694237" cy="363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 wanna be in Logos…"/>
          <p:cNvSpPr txBox="1">
            <a:spLocks/>
          </p:cNvSpPr>
          <p:nvPr/>
        </p:nvSpPr>
        <p:spPr>
          <a:xfrm>
            <a:off x="0" y="228600"/>
            <a:ext cx="12192000" cy="58674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1. 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know the life without end</a:t>
            </a:r>
          </a:p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think the long thoughts of God</a:t>
            </a:r>
          </a:p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endParaRPr lang="en-US" sz="4000" b="1" dirty="0" smtClean="0">
              <a:solidFill>
                <a:schemeClr val="accent4"/>
              </a:solidFill>
              <a:effectLst/>
              <a:latin typeface="Bookman Old Style" panose="02050604050505020204" pitchFamily="18" charset="0"/>
              <a:ea typeface="Stone Sans Sem ITC TT-Semi"/>
              <a:cs typeface="Stone Sans Sem ITC TT-Semi"/>
              <a:sym typeface="Stone Sans Sem ITC TT-Semi"/>
            </a:endParaRPr>
          </a:p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see His glory and grace</a:t>
            </a:r>
          </a:p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469641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see my God in His face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 wanna be in Logos…"/>
          <p:cNvSpPr txBox="1">
            <a:spLocks/>
          </p:cNvSpPr>
          <p:nvPr/>
        </p:nvSpPr>
        <p:spPr>
          <a:xfrm>
            <a:off x="0" y="228600"/>
            <a:ext cx="12192000" cy="46482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69641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i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(Chorus)</a:t>
            </a:r>
          </a:p>
          <a:p>
            <a:pPr marL="0" indent="0" algn="ctr" defTabSz="469641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It is Jesus - He is the Lamb of God</a:t>
            </a:r>
          </a:p>
          <a:p>
            <a:pPr marL="0" indent="0" algn="ctr" defTabSz="469641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Precious Jesus — so much more than man  </a:t>
            </a:r>
          </a:p>
          <a:p>
            <a:pPr marL="0" indent="0" algn="ctr" defTabSz="469641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It is Jesus - God so loved the world</a:t>
            </a:r>
          </a:p>
          <a:p>
            <a:pPr marL="0" indent="0" algn="ctr" defTabSz="469641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400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He sent Jesus - the Father in the Son </a:t>
            </a:r>
            <a:endParaRPr lang="en-US" sz="4000" b="1" dirty="0">
              <a:solidFill>
                <a:schemeClr val="accent4"/>
              </a:solidFill>
              <a:effectLst/>
              <a:latin typeface="Bookman Old Style" panose="02050604050505020204" pitchFamily="18" charset="0"/>
              <a:ea typeface="Stone Sans Sem ITC TT-Semi"/>
              <a:cs typeface="Stone Sans Sem ITC TT-Semi"/>
              <a:sym typeface="Stone Sans Sem ITC TT-Semi"/>
            </a:endParaRPr>
          </a:p>
        </p:txBody>
      </p:sp>
      <p:pic>
        <p:nvPicPr>
          <p:cNvPr id="53251" name="maxresdefault.jpg" descr="maxresdefaul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28" b="26509"/>
          <a:stretch>
            <a:fillRect/>
          </a:stretch>
        </p:blipFill>
        <p:spPr bwMode="auto">
          <a:xfrm>
            <a:off x="4865688" y="4848225"/>
            <a:ext cx="24606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 wanna be in Logos…"/>
          <p:cNvSpPr txBox="1">
            <a:spLocks/>
          </p:cNvSpPr>
          <p:nvPr/>
        </p:nvSpPr>
        <p:spPr>
          <a:xfrm>
            <a:off x="0" y="304800"/>
            <a:ext cx="12192000" cy="57150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2. 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phos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to conquer my night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tabernacle in Light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endParaRPr lang="en-US" sz="4000" b="1" dirty="0" smtClean="0">
              <a:solidFill>
                <a:schemeClr val="accent4"/>
              </a:solidFill>
              <a:effectLst/>
              <a:latin typeface="Bookman Old Style" panose="02050604050505020204" pitchFamily="18" charset="0"/>
              <a:ea typeface="Stone Sans Sem ITC TT-Semi"/>
              <a:cs typeface="Stone Sans Sem ITC TT-Semi"/>
              <a:sym typeface="Stone Sans Sem ITC TT-Semi"/>
            </a:endParaRP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drink the Creator’s Wine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taste the Heavenly  Bread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 wanna be in Logos…"/>
          <p:cNvSpPr txBox="1">
            <a:spLocks/>
          </p:cNvSpPr>
          <p:nvPr/>
        </p:nvSpPr>
        <p:spPr>
          <a:xfrm>
            <a:off x="12700" y="228600"/>
            <a:ext cx="12192000" cy="46482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i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(Chorus)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It is Jesus - He is the Lamb of God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Precious Jesus — so much more than man  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It is Jesus - God so loved the world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He sent Jesus - He is the great I Am </a:t>
            </a:r>
            <a:endParaRPr lang="en-US" sz="4000" b="1" dirty="0">
              <a:solidFill>
                <a:schemeClr val="accent4"/>
              </a:solidFill>
              <a:effectLst/>
              <a:latin typeface="Bookman Old Style" panose="02050604050505020204" pitchFamily="18" charset="0"/>
              <a:ea typeface="Stone Sans Sem ITC TT-Semi"/>
              <a:cs typeface="Stone Sans Sem ITC TT-Semi"/>
              <a:sym typeface="Stone Sans Sem ITC TT-Semi"/>
            </a:endParaRPr>
          </a:p>
        </p:txBody>
      </p:sp>
      <p:pic>
        <p:nvPicPr>
          <p:cNvPr id="55299" name="maxresdefault.jpg" descr="maxresdefaul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28" b="26509"/>
          <a:stretch>
            <a:fillRect/>
          </a:stretch>
        </p:blipFill>
        <p:spPr bwMode="auto">
          <a:xfrm>
            <a:off x="4865688" y="4848225"/>
            <a:ext cx="24606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 wanna be in Logos…"/>
          <p:cNvSpPr txBox="1">
            <a:spLocks/>
          </p:cNvSpPr>
          <p:nvPr/>
        </p:nvSpPr>
        <p:spPr>
          <a:xfrm>
            <a:off x="0" y="457200"/>
            <a:ext cx="12192000" cy="54102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3. 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know the truth that sets free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resurrection in me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endParaRPr lang="en-US" sz="4000" b="1" dirty="0" smtClean="0">
              <a:solidFill>
                <a:schemeClr val="accent4"/>
              </a:solidFill>
              <a:effectLst/>
              <a:latin typeface="Bookman Old Style" panose="02050604050505020204" pitchFamily="18" charset="0"/>
              <a:ea typeface="Stone Sans Sem ITC TT-Semi"/>
              <a:cs typeface="Stone Sans Sem ITC TT-Semi"/>
              <a:sym typeface="Stone Sans Sem ITC TT-Semi"/>
            </a:endParaRP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eternal NOW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know the Comforter’s power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2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我心不欲繼續住於 疑惑恐懼充斥之域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雖也有人居此地步 我卻心在更高之處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My heart has no desire to stay,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Where doubts arise and fears dismay;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Tho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’ some may dwell where these abound,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My prayer, my aim, is higher ground. </a:t>
            </a:r>
            <a:r>
              <a:rPr lang="zh-TW" altLang="en-US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 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 wanna be in Logos…"/>
          <p:cNvSpPr txBox="1">
            <a:spLocks/>
          </p:cNvSpPr>
          <p:nvPr/>
        </p:nvSpPr>
        <p:spPr>
          <a:xfrm>
            <a:off x="0" y="228600"/>
            <a:ext cx="12192000" cy="46482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i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(Chorus)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It is Jesus - He is the Lamb of God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Precious Jesus — so much more than man  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It is Jesus - God so loved the world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He sent Jesus - the Father in the Son </a:t>
            </a:r>
            <a:endParaRPr lang="en-US" sz="4000" b="1" dirty="0">
              <a:solidFill>
                <a:schemeClr val="accent4"/>
              </a:solidFill>
              <a:effectLst/>
              <a:latin typeface="Bookman Old Style" panose="02050604050505020204" pitchFamily="18" charset="0"/>
              <a:ea typeface="Stone Sans Sem ITC TT-Semi"/>
              <a:cs typeface="Stone Sans Sem ITC TT-Semi"/>
              <a:sym typeface="Stone Sans Sem ITC TT-Semi"/>
            </a:endParaRPr>
          </a:p>
        </p:txBody>
      </p:sp>
      <p:pic>
        <p:nvPicPr>
          <p:cNvPr id="57347" name="maxresdefault.jpg" descr="maxresdefaul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28" b="26509"/>
          <a:stretch>
            <a:fillRect/>
          </a:stretch>
        </p:blipFill>
        <p:spPr bwMode="auto">
          <a:xfrm>
            <a:off x="4865688" y="4848225"/>
            <a:ext cx="24606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 wanna be in Logos…"/>
          <p:cNvSpPr txBox="1">
            <a:spLocks/>
          </p:cNvSpPr>
          <p:nvPr/>
        </p:nvSpPr>
        <p:spPr>
          <a:xfrm>
            <a:off x="0" y="304800"/>
            <a:ext cx="12192000" cy="57150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4. 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hear the Lord in His Word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just abide in the Vine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endParaRPr lang="en-US" sz="4000" b="1" dirty="0" smtClean="0">
              <a:solidFill>
                <a:schemeClr val="accent4"/>
              </a:solidFill>
              <a:effectLst/>
              <a:latin typeface="Bookman Old Style" panose="02050604050505020204" pitchFamily="18" charset="0"/>
              <a:ea typeface="Stone Sans Sem ITC TT-Semi"/>
              <a:cs typeface="Stone Sans Sem ITC TT-Semi"/>
              <a:sym typeface="Stone Sans Sem ITC TT-Semi"/>
            </a:endParaRP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Alpha leading the Way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</a:t>
            </a:r>
            <a:r>
              <a:rPr lang="en-US" sz="4000" b="1" dirty="0" err="1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wanna</a:t>
            </a: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 be in Logos</a:t>
            </a:r>
          </a:p>
          <a:p>
            <a:pPr marL="0" indent="0" algn="ctr" defTabSz="500950" eaLnBrk="1" hangingPunct="1"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 want Omega ending my day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 wanna be in Logos…"/>
          <p:cNvSpPr txBox="1">
            <a:spLocks/>
          </p:cNvSpPr>
          <p:nvPr/>
        </p:nvSpPr>
        <p:spPr>
          <a:xfrm>
            <a:off x="0" y="304800"/>
            <a:ext cx="12192000" cy="4495800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i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(Chorus)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It is Jesus - He is the Lamb of God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Precious Jesus — so much more than man  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It is Jesus - God so loved the world</a:t>
            </a:r>
          </a:p>
          <a:p>
            <a:pPr marL="0" indent="0" algn="ctr" defTabSz="500950" eaLnBrk="1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  <a:defRPr sz="2559">
                <a:solidFill>
                  <a:srgbClr val="A6AAA9"/>
                </a:solidFill>
                <a:latin typeface="Stone Sans Sem ITC TT-Semi"/>
                <a:ea typeface="Stone Sans Sem ITC TT-Semi"/>
                <a:cs typeface="Stone Sans Sem ITC TT-Semi"/>
                <a:sym typeface="Stone Sans Sem ITC TT-Semi"/>
              </a:defRPr>
            </a:pPr>
            <a:r>
              <a:rPr lang="en-US" sz="4000" b="1" dirty="0" smtClean="0">
                <a:solidFill>
                  <a:schemeClr val="accent4"/>
                </a:solidFill>
                <a:effectLst/>
                <a:latin typeface="Bookman Old Style" panose="02050604050505020204" pitchFamily="18" charset="0"/>
                <a:ea typeface="Stone Sans Sem ITC TT-Semi"/>
                <a:cs typeface="Stone Sans Sem ITC TT-Semi"/>
                <a:sym typeface="Stone Sans Sem ITC TT-Semi"/>
              </a:rPr>
              <a:t>He sent Jesus - He is the great I Am </a:t>
            </a:r>
            <a:endParaRPr lang="en-US" sz="4000" b="1" dirty="0">
              <a:solidFill>
                <a:schemeClr val="accent4"/>
              </a:solidFill>
              <a:effectLst/>
              <a:latin typeface="Bookman Old Style" panose="02050604050505020204" pitchFamily="18" charset="0"/>
              <a:ea typeface="Stone Sans Sem ITC TT-Semi"/>
              <a:cs typeface="Stone Sans Sem ITC TT-Semi"/>
              <a:sym typeface="Stone Sans Sem ITC TT-Semi"/>
            </a:endParaRPr>
          </a:p>
        </p:txBody>
      </p:sp>
      <p:pic>
        <p:nvPicPr>
          <p:cNvPr id="59395" name="maxresdefault.jpg" descr="maxresdefaul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28" b="26509"/>
          <a:stretch>
            <a:fillRect/>
          </a:stretch>
        </p:blipFill>
        <p:spPr bwMode="auto">
          <a:xfrm>
            <a:off x="4865688" y="4848225"/>
            <a:ext cx="24606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zh-TW" altLang="en-US" sz="3800" b="1" dirty="0" smtClean="0">
                <a:solidFill>
                  <a:schemeClr val="accent4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*主 扶持我 使我上升 憑信站立天的高峰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更高生活我已可睹 使我立足更高之處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3400" b="1" dirty="0" smtClean="0">
                <a:solidFill>
                  <a:schemeClr val="accent4"/>
                </a:solidFill>
              </a:rPr>
              <a:t> 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Lord, lift me up and let me stand,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By faith, on Heaven’s tableland,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 higher plane than I have found;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Lord, plant my feet on higher ground. 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3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我要居住超俗之境 不怕撒但火箭欺凌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憑信我已能以接觸 聖樂傳自更高之處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I want to live above the world,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Tho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’ Satan’s darts at me are hurled;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For faith has caught the joyful sound,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The song of saints on higher ground. 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zh-TW" altLang="en-US" sz="3800" b="1" dirty="0" smtClean="0">
                <a:solidFill>
                  <a:schemeClr val="accent4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*主 扶持我 使我上升 憑信站立天的高峰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更高生活我已可睹 使我立足更高之處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3400" b="1" dirty="0" smtClean="0">
                <a:solidFill>
                  <a:schemeClr val="accent4"/>
                </a:solidFill>
              </a:rPr>
              <a:t> 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Lord, lift me up and let me stand,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By faith, on Heaven’s tableland,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 higher plane than I have found;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Lord, plant my feet on higher ground. 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-9525" y="685800"/>
            <a:ext cx="1219200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zh-TW" altLang="en-US" sz="4800" b="1" baseline="30000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4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我願靠恩登峰造極 在彼瞥見榮耀無比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 但我仍然禱告不住 求領我到更高之處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I want to scale the utmost height,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And catch a gleam of glory bright;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But still I’ll pray till Heav’n I’ve found,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“Lord, lead me on to higher ground.” </a:t>
            </a:r>
            <a:r>
              <a:rPr lang="zh-TW" altLang="en-US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 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0" y="685800"/>
            <a:ext cx="1219200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1pPr>
            <a:lvl2pPr marL="1905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2pPr>
            <a:lvl3pPr marL="3810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zh-TW" altLang="en-US" sz="3800" b="1" dirty="0" smtClean="0">
                <a:solidFill>
                  <a:schemeClr val="accent4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*主 扶持我 使我上升 憑信站立天的高峰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4800" b="1" dirty="0" smtClean="0">
                <a:solidFill>
                  <a:schemeClr val="accent4"/>
                </a:solidFill>
                <a:latin typeface="DFKaiShu Std W5" panose="03000500000000000000" pitchFamily="66" charset="-120"/>
                <a:ea typeface="DFKaiShu Std W5" panose="03000500000000000000" pitchFamily="66" charset="-120"/>
              </a:rPr>
              <a:t>更高生活我已可睹 使我立足更高之處</a:t>
            </a:r>
          </a:p>
          <a:p>
            <a:pPr algn="ctr">
              <a:lnSpc>
                <a:spcPct val="110000"/>
              </a:lnSpc>
              <a:defRPr/>
            </a:pPr>
            <a:r>
              <a:rPr lang="zh-TW" altLang="en-US" sz="3400" b="1" dirty="0" smtClean="0">
                <a:solidFill>
                  <a:schemeClr val="accent4"/>
                </a:solidFill>
              </a:rPr>
              <a:t> </a:t>
            </a: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Lord, lift me up and let me stand,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By faith, on Heaven’s tableland,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 higher plane than I have found;</a:t>
            </a:r>
          </a:p>
          <a:p>
            <a:pPr algn="ctr">
              <a:lnSpc>
                <a:spcPct val="110000"/>
              </a:lnSpc>
              <a:defRPr/>
            </a:pPr>
            <a:r>
              <a:rPr lang="en-US" altLang="zh-TW" sz="40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Lord, plant my feet on higher ground. </a:t>
            </a:r>
            <a:endParaRPr lang="zh-TW" altLang="en-US" sz="40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029200" y="5257800"/>
            <a:ext cx="8715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477000" y="5254625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924800" y="5178425"/>
            <a:ext cx="35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5400" b="1">
                <a:latin typeface="Times New Roman" panose="02020603050405020304" pitchFamily="18" charset="0"/>
                <a:ea typeface="標楷體" pitchFamily="65" charset="-128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8">
      <a:dk1>
        <a:srgbClr val="4B2500"/>
      </a:dk1>
      <a:lt1>
        <a:srgbClr val="F9F0D3"/>
      </a:lt1>
      <a:dk2>
        <a:srgbClr val="A69564"/>
      </a:dk2>
      <a:lt2>
        <a:srgbClr val="EFDEAF"/>
      </a:lt2>
      <a:accent1>
        <a:srgbClr val="FFFFE3"/>
      </a:accent1>
      <a:accent2>
        <a:srgbClr val="BFBFA7"/>
      </a:accent2>
      <a:accent3>
        <a:srgbClr val="FBF6E6"/>
      </a:accent3>
      <a:accent4>
        <a:srgbClr val="3F1E00"/>
      </a:accent4>
      <a:accent5>
        <a:srgbClr val="FFFFEF"/>
      </a:accent5>
      <a:accent6>
        <a:srgbClr val="ADAD97"/>
      </a:accent6>
      <a:hlink>
        <a:srgbClr val="7B6D47"/>
      </a:hlink>
      <a:folHlink>
        <a:srgbClr val="A99D2F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Made to Worship</Template>
  <TotalTime>302</TotalTime>
  <Words>2044</Words>
  <Application>Microsoft Office PowerPoint</Application>
  <PresentationFormat>Widescreen</PresentationFormat>
  <Paragraphs>359</Paragraphs>
  <Slides>42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3" baseType="lpstr">
      <vt:lpstr>DFKaiShu Std W5</vt:lpstr>
      <vt:lpstr>Arial</vt:lpstr>
      <vt:lpstr>Bookman Old Style</vt:lpstr>
      <vt:lpstr>標楷體</vt:lpstr>
      <vt:lpstr>Garamond</vt:lpstr>
      <vt:lpstr>新細明體</vt:lpstr>
      <vt:lpstr>Stone Sans Sem ITC TT-Semi</vt:lpstr>
      <vt:lpstr>Times New Roman</vt:lpstr>
      <vt:lpstr>Wingdings</vt:lpstr>
      <vt:lpstr>文新字海-中楷</vt:lpstr>
      <vt:lpstr>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Sue</dc:creator>
  <cp:lastModifiedBy>Sherman Lam</cp:lastModifiedBy>
  <cp:revision>54</cp:revision>
  <dcterms:created xsi:type="dcterms:W3CDTF">2000-07-08T04:38:15Z</dcterms:created>
  <dcterms:modified xsi:type="dcterms:W3CDTF">2019-12-30T18:40:14Z</dcterms:modified>
</cp:coreProperties>
</file>